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6" r:id="rId2"/>
  </p:sldIdLst>
  <p:sldSz cx="32399288" cy="467995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88" userDrawn="1">
          <p15:clr>
            <a:srgbClr val="A4A3A4"/>
          </p15:clr>
        </p15:guide>
        <p15:guide id="2" pos="582" userDrawn="1">
          <p15:clr>
            <a:srgbClr val="A4A3A4"/>
          </p15:clr>
        </p15:guide>
        <p15:guide id="3" pos="19827" userDrawn="1">
          <p15:clr>
            <a:srgbClr val="A4A3A4"/>
          </p15:clr>
        </p15:guide>
        <p15:guide id="4" orient="horz" pos="28892" userDrawn="1">
          <p15:clr>
            <a:srgbClr val="A4A3A4"/>
          </p15:clr>
        </p15:guide>
        <p15:guide id="5" pos="6152" userDrawn="1">
          <p15:clr>
            <a:srgbClr val="A4A3A4"/>
          </p15:clr>
        </p15:guide>
        <p15:guide id="6" orient="horz" pos="2791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 showGuides="1">
      <p:cViewPr>
        <p:scale>
          <a:sx n="26" d="100"/>
          <a:sy n="26" d="100"/>
        </p:scale>
        <p:origin x="1626" y="18"/>
      </p:cViewPr>
      <p:guideLst>
        <p:guide orient="horz" pos="588"/>
        <p:guide pos="582"/>
        <p:guide pos="19827"/>
        <p:guide orient="horz" pos="28892"/>
        <p:guide pos="6152"/>
        <p:guide orient="horz" pos="2791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29947" y="7659088"/>
            <a:ext cx="27539395" cy="16293159"/>
          </a:xfrm>
        </p:spPr>
        <p:txBody>
          <a:bodyPr anchor="b"/>
          <a:lstStyle>
            <a:lvl1pPr algn="ctr">
              <a:defRPr sz="21259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49911" y="24580574"/>
            <a:ext cx="24299466" cy="11299043"/>
          </a:xfrm>
        </p:spPr>
        <p:txBody>
          <a:bodyPr/>
          <a:lstStyle>
            <a:lvl1pPr marL="0" indent="0" algn="ctr">
              <a:buNone/>
              <a:defRPr sz="8504"/>
            </a:lvl1pPr>
            <a:lvl2pPr marL="1619951" indent="0" algn="ctr">
              <a:buNone/>
              <a:defRPr sz="7086"/>
            </a:lvl2pPr>
            <a:lvl3pPr marL="3239902" indent="0" algn="ctr">
              <a:buNone/>
              <a:defRPr sz="6378"/>
            </a:lvl3pPr>
            <a:lvl4pPr marL="4859853" indent="0" algn="ctr">
              <a:buNone/>
              <a:defRPr sz="5669"/>
            </a:lvl4pPr>
            <a:lvl5pPr marL="6479804" indent="0" algn="ctr">
              <a:buNone/>
              <a:defRPr sz="5669"/>
            </a:lvl5pPr>
            <a:lvl6pPr marL="8099755" indent="0" algn="ctr">
              <a:buNone/>
              <a:defRPr sz="5669"/>
            </a:lvl6pPr>
            <a:lvl7pPr marL="9719706" indent="0" algn="ctr">
              <a:buNone/>
              <a:defRPr sz="5669"/>
            </a:lvl7pPr>
            <a:lvl8pPr marL="11339657" indent="0" algn="ctr">
              <a:buNone/>
              <a:defRPr sz="5669"/>
            </a:lvl8pPr>
            <a:lvl9pPr marL="12959608" indent="0" algn="ctr">
              <a:buNone/>
              <a:defRPr sz="5669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34D3B-9243-4531-A909-1071DBEE31EC}" type="datetimeFigureOut">
              <a:rPr lang="it-IT" smtClean="0"/>
              <a:t>31/07/2025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7439D-AD96-47B0-A3D4-8F8535DDE68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599873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34D3B-9243-4531-A909-1071DBEE31EC}" type="datetimeFigureOut">
              <a:rPr lang="it-IT" smtClean="0"/>
              <a:t>31/07/2025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7439D-AD96-47B0-A3D4-8F8535DDE68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337747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185742" y="2491640"/>
            <a:ext cx="6986096" cy="39660413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27453" y="2491640"/>
            <a:ext cx="20553298" cy="39660413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34D3B-9243-4531-A909-1071DBEE31EC}" type="datetimeFigureOut">
              <a:rPr lang="it-IT" smtClean="0"/>
              <a:t>31/07/2025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7439D-AD96-47B0-A3D4-8F8535DDE68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921265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34D3B-9243-4531-A909-1071DBEE31EC}" type="datetimeFigureOut">
              <a:rPr lang="it-IT" smtClean="0"/>
              <a:t>31/07/2025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7439D-AD96-47B0-A3D4-8F8535DDE68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842849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10578" y="11667389"/>
            <a:ext cx="27944386" cy="19467289"/>
          </a:xfrm>
        </p:spPr>
        <p:txBody>
          <a:bodyPr anchor="b"/>
          <a:lstStyle>
            <a:lvl1pPr>
              <a:defRPr sz="21259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10578" y="31318846"/>
            <a:ext cx="27944386" cy="10237387"/>
          </a:xfrm>
        </p:spPr>
        <p:txBody>
          <a:bodyPr/>
          <a:lstStyle>
            <a:lvl1pPr marL="0" indent="0">
              <a:buNone/>
              <a:defRPr sz="8504">
                <a:solidFill>
                  <a:schemeClr val="tx1"/>
                </a:solidFill>
              </a:defRPr>
            </a:lvl1pPr>
            <a:lvl2pPr marL="1619951" indent="0">
              <a:buNone/>
              <a:defRPr sz="7086">
                <a:solidFill>
                  <a:schemeClr val="tx1">
                    <a:tint val="75000"/>
                  </a:schemeClr>
                </a:solidFill>
              </a:defRPr>
            </a:lvl2pPr>
            <a:lvl3pPr marL="3239902" indent="0">
              <a:buNone/>
              <a:defRPr sz="6378">
                <a:solidFill>
                  <a:schemeClr val="tx1">
                    <a:tint val="75000"/>
                  </a:schemeClr>
                </a:solidFill>
              </a:defRPr>
            </a:lvl3pPr>
            <a:lvl4pPr marL="4859853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4pPr>
            <a:lvl5pPr marL="6479804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5pPr>
            <a:lvl6pPr marL="8099755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6pPr>
            <a:lvl7pPr marL="9719706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7pPr>
            <a:lvl8pPr marL="11339657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8pPr>
            <a:lvl9pPr marL="12959608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34D3B-9243-4531-A909-1071DBEE31EC}" type="datetimeFigureOut">
              <a:rPr lang="it-IT" smtClean="0"/>
              <a:t>31/07/2025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7439D-AD96-47B0-A3D4-8F8535DDE68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577654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27451" y="12458200"/>
            <a:ext cx="13769697" cy="29693853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402140" y="12458200"/>
            <a:ext cx="13769697" cy="29693853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34D3B-9243-4531-A909-1071DBEE31EC}" type="datetimeFigureOut">
              <a:rPr lang="it-IT" smtClean="0"/>
              <a:t>31/07/2025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7439D-AD96-47B0-A3D4-8F8535DDE68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00220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671" y="2491650"/>
            <a:ext cx="27944386" cy="9045740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675" y="11472381"/>
            <a:ext cx="13706415" cy="5622437"/>
          </a:xfrm>
        </p:spPr>
        <p:txBody>
          <a:bodyPr anchor="b"/>
          <a:lstStyle>
            <a:lvl1pPr marL="0" indent="0">
              <a:buNone/>
              <a:defRPr sz="8504" b="1"/>
            </a:lvl1pPr>
            <a:lvl2pPr marL="1619951" indent="0">
              <a:buNone/>
              <a:defRPr sz="7086" b="1"/>
            </a:lvl2pPr>
            <a:lvl3pPr marL="3239902" indent="0">
              <a:buNone/>
              <a:defRPr sz="6378" b="1"/>
            </a:lvl3pPr>
            <a:lvl4pPr marL="4859853" indent="0">
              <a:buNone/>
              <a:defRPr sz="5669" b="1"/>
            </a:lvl4pPr>
            <a:lvl5pPr marL="6479804" indent="0">
              <a:buNone/>
              <a:defRPr sz="5669" b="1"/>
            </a:lvl5pPr>
            <a:lvl6pPr marL="8099755" indent="0">
              <a:buNone/>
              <a:defRPr sz="5669" b="1"/>
            </a:lvl6pPr>
            <a:lvl7pPr marL="9719706" indent="0">
              <a:buNone/>
              <a:defRPr sz="5669" b="1"/>
            </a:lvl7pPr>
            <a:lvl8pPr marL="11339657" indent="0">
              <a:buNone/>
              <a:defRPr sz="5669" b="1"/>
            </a:lvl8pPr>
            <a:lvl9pPr marL="12959608" indent="0">
              <a:buNone/>
              <a:defRPr sz="5669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31675" y="17094818"/>
            <a:ext cx="13706415" cy="25143901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402142" y="11472381"/>
            <a:ext cx="13773917" cy="5622437"/>
          </a:xfrm>
        </p:spPr>
        <p:txBody>
          <a:bodyPr anchor="b"/>
          <a:lstStyle>
            <a:lvl1pPr marL="0" indent="0">
              <a:buNone/>
              <a:defRPr sz="8504" b="1"/>
            </a:lvl1pPr>
            <a:lvl2pPr marL="1619951" indent="0">
              <a:buNone/>
              <a:defRPr sz="7086" b="1"/>
            </a:lvl2pPr>
            <a:lvl3pPr marL="3239902" indent="0">
              <a:buNone/>
              <a:defRPr sz="6378" b="1"/>
            </a:lvl3pPr>
            <a:lvl4pPr marL="4859853" indent="0">
              <a:buNone/>
              <a:defRPr sz="5669" b="1"/>
            </a:lvl4pPr>
            <a:lvl5pPr marL="6479804" indent="0">
              <a:buNone/>
              <a:defRPr sz="5669" b="1"/>
            </a:lvl5pPr>
            <a:lvl6pPr marL="8099755" indent="0">
              <a:buNone/>
              <a:defRPr sz="5669" b="1"/>
            </a:lvl6pPr>
            <a:lvl7pPr marL="9719706" indent="0">
              <a:buNone/>
              <a:defRPr sz="5669" b="1"/>
            </a:lvl7pPr>
            <a:lvl8pPr marL="11339657" indent="0">
              <a:buNone/>
              <a:defRPr sz="5669" b="1"/>
            </a:lvl8pPr>
            <a:lvl9pPr marL="12959608" indent="0">
              <a:buNone/>
              <a:defRPr sz="5669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402142" y="17094818"/>
            <a:ext cx="13773917" cy="25143901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34D3B-9243-4531-A909-1071DBEE31EC}" type="datetimeFigureOut">
              <a:rPr lang="it-IT" smtClean="0"/>
              <a:t>31/07/2025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7439D-AD96-47B0-A3D4-8F8535DDE68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701779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34D3B-9243-4531-A909-1071DBEE31EC}" type="datetimeFigureOut">
              <a:rPr lang="it-IT" smtClean="0"/>
              <a:t>31/07/2025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7439D-AD96-47B0-A3D4-8F8535DDE68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560568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34D3B-9243-4531-A909-1071DBEE31EC}" type="datetimeFigureOut">
              <a:rPr lang="it-IT" smtClean="0"/>
              <a:t>31/07/2025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7439D-AD96-47B0-A3D4-8F8535DDE68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4500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671" y="3119967"/>
            <a:ext cx="10449614" cy="10919883"/>
          </a:xfrm>
        </p:spPr>
        <p:txBody>
          <a:bodyPr anchor="b"/>
          <a:lstStyle>
            <a:lvl1pPr>
              <a:defRPr sz="11338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73917" y="6738272"/>
            <a:ext cx="16402140" cy="33257978"/>
          </a:xfrm>
        </p:spPr>
        <p:txBody>
          <a:bodyPr/>
          <a:lstStyle>
            <a:lvl1pPr>
              <a:defRPr sz="11338"/>
            </a:lvl1pPr>
            <a:lvl2pPr>
              <a:defRPr sz="9921"/>
            </a:lvl2pPr>
            <a:lvl3pPr>
              <a:defRPr sz="8504"/>
            </a:lvl3pPr>
            <a:lvl4pPr>
              <a:defRPr sz="7086"/>
            </a:lvl4pPr>
            <a:lvl5pPr>
              <a:defRPr sz="7086"/>
            </a:lvl5pPr>
            <a:lvl6pPr>
              <a:defRPr sz="7086"/>
            </a:lvl6pPr>
            <a:lvl7pPr>
              <a:defRPr sz="7086"/>
            </a:lvl7pPr>
            <a:lvl8pPr>
              <a:defRPr sz="7086"/>
            </a:lvl8pPr>
            <a:lvl9pPr>
              <a:defRPr sz="7086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1671" y="14039850"/>
            <a:ext cx="10449614" cy="26010559"/>
          </a:xfrm>
        </p:spPr>
        <p:txBody>
          <a:bodyPr/>
          <a:lstStyle>
            <a:lvl1pPr marL="0" indent="0">
              <a:buNone/>
              <a:defRPr sz="5669"/>
            </a:lvl1pPr>
            <a:lvl2pPr marL="1619951" indent="0">
              <a:buNone/>
              <a:defRPr sz="4960"/>
            </a:lvl2pPr>
            <a:lvl3pPr marL="3239902" indent="0">
              <a:buNone/>
              <a:defRPr sz="4252"/>
            </a:lvl3pPr>
            <a:lvl4pPr marL="4859853" indent="0">
              <a:buNone/>
              <a:defRPr sz="3543"/>
            </a:lvl4pPr>
            <a:lvl5pPr marL="6479804" indent="0">
              <a:buNone/>
              <a:defRPr sz="3543"/>
            </a:lvl5pPr>
            <a:lvl6pPr marL="8099755" indent="0">
              <a:buNone/>
              <a:defRPr sz="3543"/>
            </a:lvl6pPr>
            <a:lvl7pPr marL="9719706" indent="0">
              <a:buNone/>
              <a:defRPr sz="3543"/>
            </a:lvl7pPr>
            <a:lvl8pPr marL="11339657" indent="0">
              <a:buNone/>
              <a:defRPr sz="3543"/>
            </a:lvl8pPr>
            <a:lvl9pPr marL="12959608" indent="0">
              <a:buNone/>
              <a:defRPr sz="3543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34D3B-9243-4531-A909-1071DBEE31EC}" type="datetimeFigureOut">
              <a:rPr lang="it-IT" smtClean="0"/>
              <a:t>31/07/2025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7439D-AD96-47B0-A3D4-8F8535DDE68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454219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671" y="3119967"/>
            <a:ext cx="10449614" cy="10919883"/>
          </a:xfrm>
        </p:spPr>
        <p:txBody>
          <a:bodyPr anchor="b"/>
          <a:lstStyle>
            <a:lvl1pPr>
              <a:defRPr sz="11338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73917" y="6738272"/>
            <a:ext cx="16402140" cy="33257978"/>
          </a:xfrm>
        </p:spPr>
        <p:txBody>
          <a:bodyPr anchor="t"/>
          <a:lstStyle>
            <a:lvl1pPr marL="0" indent="0">
              <a:buNone/>
              <a:defRPr sz="11338"/>
            </a:lvl1pPr>
            <a:lvl2pPr marL="1619951" indent="0">
              <a:buNone/>
              <a:defRPr sz="9921"/>
            </a:lvl2pPr>
            <a:lvl3pPr marL="3239902" indent="0">
              <a:buNone/>
              <a:defRPr sz="8504"/>
            </a:lvl3pPr>
            <a:lvl4pPr marL="4859853" indent="0">
              <a:buNone/>
              <a:defRPr sz="7086"/>
            </a:lvl4pPr>
            <a:lvl5pPr marL="6479804" indent="0">
              <a:buNone/>
              <a:defRPr sz="7086"/>
            </a:lvl5pPr>
            <a:lvl6pPr marL="8099755" indent="0">
              <a:buNone/>
              <a:defRPr sz="7086"/>
            </a:lvl6pPr>
            <a:lvl7pPr marL="9719706" indent="0">
              <a:buNone/>
              <a:defRPr sz="7086"/>
            </a:lvl7pPr>
            <a:lvl8pPr marL="11339657" indent="0">
              <a:buNone/>
              <a:defRPr sz="7086"/>
            </a:lvl8pPr>
            <a:lvl9pPr marL="12959608" indent="0">
              <a:buNone/>
              <a:defRPr sz="7086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1671" y="14039850"/>
            <a:ext cx="10449614" cy="26010559"/>
          </a:xfrm>
        </p:spPr>
        <p:txBody>
          <a:bodyPr/>
          <a:lstStyle>
            <a:lvl1pPr marL="0" indent="0">
              <a:buNone/>
              <a:defRPr sz="5669"/>
            </a:lvl1pPr>
            <a:lvl2pPr marL="1619951" indent="0">
              <a:buNone/>
              <a:defRPr sz="4960"/>
            </a:lvl2pPr>
            <a:lvl3pPr marL="3239902" indent="0">
              <a:buNone/>
              <a:defRPr sz="4252"/>
            </a:lvl3pPr>
            <a:lvl4pPr marL="4859853" indent="0">
              <a:buNone/>
              <a:defRPr sz="3543"/>
            </a:lvl4pPr>
            <a:lvl5pPr marL="6479804" indent="0">
              <a:buNone/>
              <a:defRPr sz="3543"/>
            </a:lvl5pPr>
            <a:lvl6pPr marL="8099755" indent="0">
              <a:buNone/>
              <a:defRPr sz="3543"/>
            </a:lvl6pPr>
            <a:lvl7pPr marL="9719706" indent="0">
              <a:buNone/>
              <a:defRPr sz="3543"/>
            </a:lvl7pPr>
            <a:lvl8pPr marL="11339657" indent="0">
              <a:buNone/>
              <a:defRPr sz="3543"/>
            </a:lvl8pPr>
            <a:lvl9pPr marL="12959608" indent="0">
              <a:buNone/>
              <a:defRPr sz="3543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34D3B-9243-4531-A909-1071DBEE31EC}" type="datetimeFigureOut">
              <a:rPr lang="it-IT" smtClean="0"/>
              <a:t>31/07/2025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7439D-AD96-47B0-A3D4-8F8535DDE68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227036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27451" y="2491650"/>
            <a:ext cx="27944386" cy="90457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27451" y="12458200"/>
            <a:ext cx="27944386" cy="296938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27451" y="43376214"/>
            <a:ext cx="7289840" cy="24916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2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234D3B-9243-4531-A909-1071DBEE31EC}" type="datetimeFigureOut">
              <a:rPr lang="it-IT" smtClean="0"/>
              <a:t>31/07/2025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732264" y="43376214"/>
            <a:ext cx="10934760" cy="24916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2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81997" y="43376214"/>
            <a:ext cx="7289840" cy="24916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2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A7439D-AD96-47B0-A3D4-8F8535DDE68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2426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3239902" rtl="0" eaLnBrk="1" latinLnBrk="0" hangingPunct="1">
        <a:lnSpc>
          <a:spcPct val="90000"/>
        </a:lnSpc>
        <a:spcBef>
          <a:spcPct val="0"/>
        </a:spcBef>
        <a:buNone/>
        <a:defRPr sz="1559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09976" indent="-809976" algn="l" defTabSz="3239902" rtl="0" eaLnBrk="1" latinLnBrk="0" hangingPunct="1">
        <a:lnSpc>
          <a:spcPct val="90000"/>
        </a:lnSpc>
        <a:spcBef>
          <a:spcPts val="3543"/>
        </a:spcBef>
        <a:buFont typeface="Arial" panose="020B0604020202020204" pitchFamily="34" charset="0"/>
        <a:buChar char="•"/>
        <a:defRPr sz="9921" kern="1200">
          <a:solidFill>
            <a:schemeClr val="tx1"/>
          </a:solidFill>
          <a:latin typeface="+mn-lt"/>
          <a:ea typeface="+mn-ea"/>
          <a:cs typeface="+mn-cs"/>
        </a:defRPr>
      </a:lvl1pPr>
      <a:lvl2pPr marL="2429927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8504" kern="1200">
          <a:solidFill>
            <a:schemeClr val="tx1"/>
          </a:solidFill>
          <a:latin typeface="+mn-lt"/>
          <a:ea typeface="+mn-ea"/>
          <a:cs typeface="+mn-cs"/>
        </a:defRPr>
      </a:lvl2pPr>
      <a:lvl3pPr marL="4049878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7086" kern="1200">
          <a:solidFill>
            <a:schemeClr val="tx1"/>
          </a:solidFill>
          <a:latin typeface="+mn-lt"/>
          <a:ea typeface="+mn-ea"/>
          <a:cs typeface="+mn-cs"/>
        </a:defRPr>
      </a:lvl3pPr>
      <a:lvl4pPr marL="5669829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4pPr>
      <a:lvl5pPr marL="7289780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5pPr>
      <a:lvl6pPr marL="8909731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6pPr>
      <a:lvl7pPr marL="10529682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7pPr>
      <a:lvl8pPr marL="12149633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8pPr>
      <a:lvl9pPr marL="13769584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1pPr>
      <a:lvl2pPr marL="1619951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2pPr>
      <a:lvl3pPr marL="3239902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3pPr>
      <a:lvl4pPr marL="4859853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4pPr>
      <a:lvl5pPr marL="6479804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5pPr>
      <a:lvl6pPr marL="8099755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6pPr>
      <a:lvl7pPr marL="9719706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7pPr>
      <a:lvl8pPr marL="11339657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8pPr>
      <a:lvl9pPr marL="12959608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sellaDiTesto 8">
            <a:extLst>
              <a:ext uri="{FF2B5EF4-FFF2-40B4-BE49-F238E27FC236}">
                <a16:creationId xmlns:a16="http://schemas.microsoft.com/office/drawing/2014/main" id="{38357713-1DB9-1A99-88EC-A3D1BFC37B23}"/>
              </a:ext>
            </a:extLst>
          </p:cNvPr>
          <p:cNvSpPr txBox="1"/>
          <p:nvPr/>
        </p:nvSpPr>
        <p:spPr>
          <a:xfrm>
            <a:off x="924588" y="9173274"/>
            <a:ext cx="30550112" cy="7729712"/>
          </a:xfrm>
          <a:prstGeom prst="rect">
            <a:avLst/>
          </a:prstGeom>
          <a:solidFill>
            <a:schemeClr val="accent5">
              <a:lumMod val="20000"/>
              <a:lumOff val="80000"/>
              <a:alpha val="53000"/>
            </a:schemeClr>
          </a:solidFill>
        </p:spPr>
        <p:txBody>
          <a:bodyPr wrap="square" lIns="462847" tIns="323993" rIns="462847" bIns="323993" rtlCol="0">
            <a:spAutoFit/>
          </a:bodyPr>
          <a:lstStyle/>
          <a:p>
            <a:r>
              <a:rPr lang="it-IT" sz="7714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Abstract</a:t>
            </a:r>
          </a:p>
          <a:p>
            <a:pPr algn="just">
              <a:spcAft>
                <a:spcPts val="1446"/>
              </a:spcAft>
            </a:pP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dolor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sit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consectetur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adipiscing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Donec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turpis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eros, viverra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quis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lectus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egestas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pellentesque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justo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In et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velit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nibh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Phasellus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consequat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quam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nec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felis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tempor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vel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consequat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nisl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maximus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Curabitur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pharetra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justo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cursus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sodales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a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luctus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risus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bibendum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Vivamus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eget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sagittis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dui.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ullamcorper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odio ut massa molestie, id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semper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velit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dignissim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Donec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sodales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molestie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finibus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>
              <a:spcAft>
                <a:spcPts val="1446"/>
              </a:spcAft>
            </a:pP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Cras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quis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laoreet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dui.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Vestibulum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ante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primis in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faucibus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orci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luctus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ultrices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posuere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cubilia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curae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Aliquam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vel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diam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venenatis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maximus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nisl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iaculis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purus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Cras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accumsan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sagittis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sapien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eget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pulvinar. Nulla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justo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dictum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nec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in,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vestibulum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placerat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purus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Mauris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luctus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ut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placerat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quam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Suspendisse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sed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convallis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ligula. Nulla id dolor vitae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lectus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volutpat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vestibulum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vel a ante.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Praesent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eget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cursus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sapien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sed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luctus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tellus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Suspendisse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consequat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nulla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rhoncus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Pellentesque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dignissim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porttitor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libero a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convallis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Aenean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aliquet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ligula libero,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nec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vehicula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ante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tincidunt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nec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>
              <a:spcAft>
                <a:spcPts val="1446"/>
              </a:spcAft>
            </a:pP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Donec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facilisis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vel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sem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vitae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auctor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Ut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efficitur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mauris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massa,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tristique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libero ornare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quis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In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faucibus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arcu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eget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mi lacinia, dictum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volutpat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tortor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lobortis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Mauris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vitae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vehicula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vestibulum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ex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quis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egestas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augue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Nulla ut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imperdiet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ante. Sed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sed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lacus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tristique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interdum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neque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id, gravida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velit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Proin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ultricies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magna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nec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malesuada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cursus. In vitae orci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sit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eros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sodales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aliquam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vitae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nec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est.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Vivamus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fermentum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arcu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dolor,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quis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accumsan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magna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aliquam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ullamcorper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Sed ut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aliquam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felis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Vestibulum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pharetra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feugiat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metus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non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ultrices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In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tempor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neque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sit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pulvinar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vehicula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quam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sapien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efficitur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velit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et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efficitur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nibh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nibh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vel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neque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Quisque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vel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est.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enim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massa, commodo a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eleifend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placerat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vitae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augue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Aenean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urna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nisi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porta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fringilla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pharetra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sit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aliquam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nec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994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lectus</a:t>
            </a:r>
            <a:r>
              <a:rPr lang="it-IT" sz="2994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DC1363E7-3752-2402-EE25-C6B6FC78DB42}"/>
              </a:ext>
            </a:extLst>
          </p:cNvPr>
          <p:cNvSpPr txBox="1"/>
          <p:nvPr/>
        </p:nvSpPr>
        <p:spPr>
          <a:xfrm>
            <a:off x="924587" y="2934468"/>
            <a:ext cx="30550116" cy="4761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257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Research</a:t>
            </a:r>
            <a:r>
              <a:rPr lang="it-IT" sz="9257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9257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title</a:t>
            </a:r>
            <a:r>
              <a:rPr lang="it-IT" sz="9257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text sample:</a:t>
            </a:r>
            <a:r>
              <a:rPr lang="it-IT" sz="9257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9257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consectetur</a:t>
            </a:r>
            <a:r>
              <a:rPr lang="it-IT" sz="9257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9257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adipiscing</a:t>
            </a:r>
            <a:r>
              <a:rPr lang="it-IT" sz="9257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9257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elit</a:t>
            </a:r>
            <a:r>
              <a:rPr lang="it-IT" sz="9257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Donec </a:t>
            </a:r>
            <a:r>
              <a:rPr lang="it-IT" sz="9257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turpis</a:t>
            </a:r>
            <a:r>
              <a:rPr lang="it-IT" sz="9257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eros, viverra </a:t>
            </a:r>
            <a:r>
              <a:rPr lang="it-IT" sz="9257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quis</a:t>
            </a:r>
            <a:r>
              <a:rPr lang="it-IT" sz="9257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9257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lectus</a:t>
            </a:r>
            <a:r>
              <a:rPr lang="it-IT" sz="9257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9257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eu</a:t>
            </a:r>
            <a:r>
              <a:rPr lang="it-IT" sz="9257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it-IT" sz="9257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egestas</a:t>
            </a:r>
            <a:r>
              <a:rPr lang="it-IT" sz="9257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9257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pellentesque</a:t>
            </a:r>
            <a:r>
              <a:rPr lang="it-IT" sz="9257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9257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justo</a:t>
            </a:r>
            <a:r>
              <a:rPr lang="it-IT" sz="9257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it-IT" sz="9257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it-IT" sz="1543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it-IT" sz="5143" dirty="0" err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Subtitle</a:t>
            </a:r>
            <a:r>
              <a:rPr lang="it-IT" sz="5143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text sample: sed </a:t>
            </a:r>
            <a:r>
              <a:rPr lang="it-IT" sz="5143" dirty="0" err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luctus</a:t>
            </a:r>
            <a:r>
              <a:rPr lang="it-IT" sz="5143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5143" dirty="0" err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tellus</a:t>
            </a:r>
            <a:r>
              <a:rPr lang="it-IT" sz="5143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5143" dirty="0" err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Suspendisse</a:t>
            </a:r>
            <a:r>
              <a:rPr lang="it-IT" sz="5143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5143" dirty="0" err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consequat</a:t>
            </a:r>
            <a:r>
              <a:rPr lang="it-IT" sz="5143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5143" dirty="0" err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</a:t>
            </a:r>
            <a:r>
              <a:rPr lang="it-IT" sz="5143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nulla </a:t>
            </a:r>
            <a:r>
              <a:rPr lang="it-IT" sz="5143" dirty="0" err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</a:t>
            </a:r>
            <a:r>
              <a:rPr lang="it-IT" sz="5143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5143" dirty="0" err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rhoncus</a:t>
            </a:r>
            <a:r>
              <a:rPr lang="it-IT" sz="5143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5143" dirty="0" err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Pellentesque</a:t>
            </a:r>
            <a:r>
              <a:rPr lang="it-IT" sz="5143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it-IT" sz="5143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00CD6B73-2D01-C370-1E1C-9DE524DFD593}"/>
              </a:ext>
            </a:extLst>
          </p:cNvPr>
          <p:cNvSpPr txBox="1"/>
          <p:nvPr/>
        </p:nvSpPr>
        <p:spPr>
          <a:xfrm>
            <a:off x="924590" y="1027693"/>
            <a:ext cx="30550114" cy="106810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lIns="277708" tIns="277708" rIns="277708" bIns="231424" rtlCol="0">
            <a:spAutoFit/>
          </a:bodyPr>
          <a:lstStyle/>
          <a:p>
            <a:r>
              <a:rPr lang="it-IT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Department of Medicine</a:t>
            </a:r>
            <a:endParaRPr lang="it-IT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E8917342-CF68-AF21-9718-2D26AEDD08D6}"/>
              </a:ext>
            </a:extLst>
          </p:cNvPr>
          <p:cNvSpPr txBox="1"/>
          <p:nvPr/>
        </p:nvSpPr>
        <p:spPr>
          <a:xfrm>
            <a:off x="9766300" y="17393032"/>
            <a:ext cx="20510295" cy="23430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7714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Sample Text</a:t>
            </a:r>
          </a:p>
          <a:p>
            <a:pPr algn="just">
              <a:spcAft>
                <a:spcPts val="1446"/>
              </a:spcAft>
            </a:pP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dolor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consectetur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adipiscing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Donec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turpis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eros, viverra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lectus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egestas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pellentesque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justo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In et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velit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nibh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Phasellus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consequat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nec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felis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tempor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vel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consequat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nisl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maximus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Curabitur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pharetra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justo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cursus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sodales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a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luctus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risus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bibendum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Vivamus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eget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sagittis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dui.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ullamcorper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odio ut massa molestie, id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semper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velit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dignissim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Donec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sodales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molestie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finibus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>
              <a:spcAft>
                <a:spcPts val="1446"/>
              </a:spcAft>
            </a:pP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Cras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laoreet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dui.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Vestibulum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ante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primis in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faucibus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orci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luctus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ultrices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posuere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cubilia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curae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Aliquam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vel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venenatis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maximus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nisl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iaculis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purus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Cras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accumsan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sagittis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sapien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eget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pulvinar. Nulla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justo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dictum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nec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in,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vestibulum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placerat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purus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Mauris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luctus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ut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placerat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Suspendisse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sed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convallis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ligula. Nulla id dolor vitae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lectus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volutpat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vestibulum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vel a ante.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Praesent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eget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cursus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sapien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sed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luctus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tellus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Suspendisse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consequat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nulla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rhoncus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Pellentesque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dignissim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porttitor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libero a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convallis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Aenean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aliquet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ligula libero,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nec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vehicula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ante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tincidunt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nec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>
              <a:spcAft>
                <a:spcPts val="1446"/>
              </a:spcAft>
            </a:pP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Donec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facilisis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vel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vitae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auctor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Ut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efficitur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mauris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massa,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tristique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libero ornare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In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faucibus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arcu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eget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mi lacinia, dictum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volutpat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tortor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lobortis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Mauris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vitae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vehicula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vestibulum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ex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egestas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augue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Nulla ut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imperdiet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ante. Sed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sed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lacus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tristique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interdum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neque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id, gravida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velit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Proin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ultricies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magna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nec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malesuada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cursus. In vitae orci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eros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sodales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aliquam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vitae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nec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est.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Vivamus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fermentum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arcu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dolor,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accumsan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magna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aliquam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ullamcorper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Sed ut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aliquam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felis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Vestibulum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pharetra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feugiat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metus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non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ultrices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In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tempor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neque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pulvinar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vehicula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sapien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efficitur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velit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et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efficitur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nibh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nibh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vel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neque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Quisque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vel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est.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enim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massa, commodo a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eleifend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placerat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vitae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augue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Aenean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urna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nisi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porta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fringilla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pharetra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aliquam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nec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lectus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>
              <a:spcAft>
                <a:spcPts val="1446"/>
              </a:spcAft>
            </a:pP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Cras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laoreet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dui.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Vestibulum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ante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primis in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faucibus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orci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luctus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ultrices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posuere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cubilia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curae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Aliquam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vel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venenatis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maximus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nisl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iaculis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purus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Cras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accumsan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sagittis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sapien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eget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pulvinar. Nulla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justo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dictum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nec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in,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vestibulum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placerat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purus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Mauris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luctus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ut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placerat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Suspendisse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sed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convallis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ligula. Nulla id dolor vitae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lectus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volutpat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vestibulum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vel a ante.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Praesent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eget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cursus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sapien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sed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luctus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tellus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Suspendisse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consequat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nulla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rhoncus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Pellentesque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dignissim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porttitor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libero a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convallis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Aenean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aliquet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ligula libero,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nec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vehicula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ante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tincidunt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nec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>
              <a:spcAft>
                <a:spcPts val="1446"/>
              </a:spcAft>
            </a:pP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Donec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facilisis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vel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vitae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auctor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Ut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efficitur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mauris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massa,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tristique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libero ornare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In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faucibus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arcu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eget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mi lacinia, dictum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volutpat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tortor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lobortis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Mauris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vitae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vehicula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vestibulum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ex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egestas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augue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Nulla ut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imperdiet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ante. Sed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sed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lacus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tristique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interdum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neque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id, gravida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velit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Proin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ultricies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magna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nec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malesuada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cursus. In vitae orci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eros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sodales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aliquam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vitae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nec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est.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Vivamus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fermentum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arcu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dolor,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accumsan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magna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aliquam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ullamcorper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Sed ut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aliquam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felis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Vestibulum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pharetra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feugiat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metus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non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ultrices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In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tempor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neque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pulvinar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vehicula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sapien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efficitur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velit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et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efficitur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nibh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nibh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vel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neque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Quisque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vel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est.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enim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massa, commodo a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eleifend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placerat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vitae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augue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Aenean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urna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nisi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porta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fringilla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pharetra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aliquam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nec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lectus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>
              <a:spcAft>
                <a:spcPts val="1446"/>
              </a:spcAft>
            </a:pP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Cras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laoreet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dui.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Vestibulum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ante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primis in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faucibus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orci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luctus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ultrices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posuere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cubilia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curae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Aliquam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vel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venenatis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maximus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nisl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iaculis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purus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Cras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accumsan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sagittis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sapien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eget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pulvinar. Nulla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justo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dictum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nec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in,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vestibulum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placerat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purus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Mauris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luctus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ut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placerat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Suspendisse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sed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convallis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ligula. Nulla id dolor vitae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lectus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volutpat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vestibulum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vel a ante.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Praesent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eget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cursus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sapien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sed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luctus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tellus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Suspendisse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consequat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nulla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rhoncus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Pellentesque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dignissim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porttitor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libero a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convallis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Aenean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aliquet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ligula libero,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nec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vehicula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ante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tincidunt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nec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>
              <a:spcAft>
                <a:spcPts val="1446"/>
              </a:spcAft>
            </a:pP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Donec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facilisis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vel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vitae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auctor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Ut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efficitur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mauris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massa,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tristique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libero ornare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In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faucibus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arcu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eget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mi lacinia, dictum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volutpat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tortor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lobortis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Mauris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vitae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vehicula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vestibulum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ex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egestas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augue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Nulla ut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imperdiet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ante. Sed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sed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lacus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tristique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interdum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neque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id, gravida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velit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Proin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ultricies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magna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nec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malesuada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cursus. In vitae orci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eros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sodales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aliquam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vitae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nec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est.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Vivamus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fermentum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arcu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dolor,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accumsan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magna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aliquam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ullamcorper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Sed ut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aliquam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felis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Vestibulum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pharetra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feugiat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metus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non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ultrices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In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tempor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neque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pulvinar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vehicula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sapien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efficitur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velit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et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efficitur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nibh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nibh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vel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neque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Quisque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vel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est.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enim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massa, commodo a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eleifend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placerat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vitae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augue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Aenean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urna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nisi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porta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fringilla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pharetra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aliquam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nec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086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lectus</a:t>
            </a:r>
            <a:r>
              <a:rPr lang="it-IT" sz="3086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>
              <a:spcAft>
                <a:spcPts val="1446"/>
              </a:spcAft>
            </a:pPr>
            <a:endParaRPr lang="it-IT" sz="3086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" name="Gruppo 1">
            <a:extLst>
              <a:ext uri="{FF2B5EF4-FFF2-40B4-BE49-F238E27FC236}">
                <a16:creationId xmlns:a16="http://schemas.microsoft.com/office/drawing/2014/main" id="{A9441EC1-E00B-AC61-650A-CBF9D8A1719B}"/>
              </a:ext>
            </a:extLst>
          </p:cNvPr>
          <p:cNvGrpSpPr/>
          <p:nvPr/>
        </p:nvGrpSpPr>
        <p:grpSpPr>
          <a:xfrm>
            <a:off x="1498356" y="17833083"/>
            <a:ext cx="7661107" cy="11605463"/>
            <a:chOff x="1719772" y="15848390"/>
            <a:chExt cx="7661107" cy="11605463"/>
          </a:xfrm>
        </p:grpSpPr>
        <p:pic>
          <p:nvPicPr>
            <p:cNvPr id="30" name="Immagine 29">
              <a:extLst>
                <a:ext uri="{FF2B5EF4-FFF2-40B4-BE49-F238E27FC236}">
                  <a16:creationId xmlns:a16="http://schemas.microsoft.com/office/drawing/2014/main" id="{9A58D6C5-B938-F0F8-965E-2701A8F59FA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 rot="5400000">
              <a:off x="444363" y="17123799"/>
              <a:ext cx="10211926" cy="7661107"/>
            </a:xfrm>
            <a:prstGeom prst="rect">
              <a:avLst/>
            </a:prstGeom>
          </p:spPr>
        </p:pic>
        <p:sp>
          <p:nvSpPr>
            <p:cNvPr id="35" name="CasellaDiTesto 34">
              <a:extLst>
                <a:ext uri="{FF2B5EF4-FFF2-40B4-BE49-F238E27FC236}">
                  <a16:creationId xmlns:a16="http://schemas.microsoft.com/office/drawing/2014/main" id="{7597669E-0A44-0D79-AB3D-8279C7A284BE}"/>
                </a:ext>
              </a:extLst>
            </p:cNvPr>
            <p:cNvSpPr txBox="1"/>
            <p:nvPr/>
          </p:nvSpPr>
          <p:spPr>
            <a:xfrm>
              <a:off x="1719772" y="26253524"/>
              <a:ext cx="7661107" cy="1200329"/>
            </a:xfrm>
            <a:prstGeom prst="rect">
              <a:avLst/>
            </a:prstGeom>
            <a:noFill/>
            <a:ln w="44450" cmpd="sng">
              <a:solidFill>
                <a:schemeClr val="accent5">
                  <a:lumMod val="40000"/>
                  <a:lumOff val="60000"/>
                </a:schemeClr>
              </a:solidFill>
              <a:prstDash val="sysDot"/>
            </a:ln>
          </p:spPr>
          <p:txBody>
            <a:bodyPr wrap="square" rtlCol="0">
              <a:spAutoFit/>
            </a:bodyPr>
            <a:lstStyle/>
            <a:p>
              <a:r>
                <a:rPr lang="it-IT" sz="1800" dirty="0">
                  <a:latin typeface="Arial" panose="020B0604020202020204" pitchFamily="34" charset="0"/>
                  <a:cs typeface="Arial" panose="020B0604020202020204" pitchFamily="34" charset="0"/>
                </a:rPr>
                <a:t>Image </a:t>
              </a:r>
              <a:r>
                <a:rPr lang="it-IT" sz="1800" dirty="0" err="1">
                  <a:latin typeface="Arial" panose="020B0604020202020204" pitchFamily="34" charset="0"/>
                  <a:cs typeface="Arial" panose="020B0604020202020204" pitchFamily="34" charset="0"/>
                </a:rPr>
                <a:t>caption</a:t>
              </a:r>
              <a:r>
                <a:rPr lang="it-IT" sz="1800" dirty="0">
                  <a:latin typeface="Arial" panose="020B0604020202020204" pitchFamily="34" charset="0"/>
                  <a:cs typeface="Arial" panose="020B0604020202020204" pitchFamily="34" charset="0"/>
                </a:rPr>
                <a:t> sample: </a:t>
              </a:r>
              <a:r>
                <a:rPr lang="it-IT" sz="1800" dirty="0" err="1">
                  <a:latin typeface="Arial" panose="020B0604020202020204" pitchFamily="34" charset="0"/>
                  <a:cs typeface="Arial" panose="020B0604020202020204" pitchFamily="34" charset="0"/>
                </a:rPr>
                <a:t>Loremp</a:t>
              </a:r>
              <a:r>
                <a:rPr lang="it-IT" sz="18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1800" dirty="0" err="1">
                  <a:latin typeface="Arial" panose="020B0604020202020204" pitchFamily="34" charset="0"/>
                  <a:cs typeface="Arial" panose="020B0604020202020204" pitchFamily="34" charset="0"/>
                </a:rPr>
                <a:t>ipsum</a:t>
              </a:r>
              <a:r>
                <a:rPr lang="it-IT" sz="18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1800" dirty="0" err="1">
                  <a:latin typeface="Arial" panose="020B0604020202020204" pitchFamily="34" charset="0"/>
                  <a:cs typeface="Arial" panose="020B0604020202020204" pitchFamily="34" charset="0"/>
                </a:rPr>
                <a:t>sit</a:t>
              </a:r>
              <a:r>
                <a:rPr lang="it-IT" sz="18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1800" dirty="0" err="1">
                  <a:latin typeface="Arial" panose="020B0604020202020204" pitchFamily="34" charset="0"/>
                  <a:cs typeface="Arial" panose="020B0604020202020204" pitchFamily="34" charset="0"/>
                </a:rPr>
                <a:t>amet</a:t>
              </a:r>
              <a:r>
                <a:rPr lang="it-IT" sz="1800" dirty="0">
                  <a:latin typeface="Arial" panose="020B0604020202020204" pitchFamily="34" charset="0"/>
                  <a:cs typeface="Arial" panose="020B0604020202020204" pitchFamily="34" charset="0"/>
                </a:rPr>
                <a:t> pulvinar commodo </a:t>
              </a:r>
              <a:r>
                <a:rPr lang="it-IT" sz="1800" dirty="0" err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quam</a:t>
              </a:r>
              <a:r>
                <a:rPr lang="it-IT" sz="1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1800" dirty="0" err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sapien</a:t>
              </a:r>
              <a:r>
                <a:rPr lang="it-IT" sz="1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1800" dirty="0" err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efficitur</a:t>
              </a:r>
              <a:r>
                <a:rPr lang="it-IT" sz="1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1800" dirty="0" err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velit</a:t>
              </a:r>
              <a:r>
                <a:rPr lang="it-IT" sz="1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, et </a:t>
              </a:r>
              <a:r>
                <a:rPr lang="it-IT" sz="1800" dirty="0" err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efficitur</a:t>
              </a:r>
              <a:r>
                <a:rPr lang="it-IT" sz="1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1800" dirty="0" err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nibh</a:t>
              </a:r>
              <a:r>
                <a:rPr lang="it-IT" sz="1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1800" dirty="0" err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nibh</a:t>
              </a:r>
              <a:r>
                <a:rPr lang="it-IT" sz="1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vel </a:t>
              </a:r>
              <a:r>
                <a:rPr lang="it-IT" sz="1800" dirty="0" err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neque</a:t>
              </a:r>
              <a:r>
                <a:rPr lang="it-IT" sz="1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 </a:t>
              </a:r>
              <a:r>
                <a:rPr lang="it-IT" sz="1800" dirty="0" err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Quisque</a:t>
              </a:r>
              <a:r>
                <a:rPr lang="it-IT" sz="1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vel </a:t>
              </a:r>
              <a:r>
                <a:rPr lang="it-IT" sz="1800" dirty="0" err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elit</a:t>
              </a:r>
              <a:r>
                <a:rPr lang="it-IT" sz="1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est. </a:t>
              </a:r>
              <a:r>
                <a:rPr lang="it-IT" sz="1800" dirty="0" err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Nam</a:t>
              </a:r>
              <a:r>
                <a:rPr lang="it-IT" sz="1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1800" dirty="0" err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enim</a:t>
              </a:r>
              <a:r>
                <a:rPr lang="it-IT" sz="1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massa, commodo a </a:t>
              </a:r>
              <a:r>
                <a:rPr lang="it-IT" sz="1800" dirty="0" err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eleifend</a:t>
              </a:r>
              <a:r>
                <a:rPr lang="it-IT" sz="1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1800" dirty="0" err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eu</a:t>
              </a:r>
              <a:r>
                <a:rPr lang="it-IT" sz="1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, </a:t>
              </a:r>
              <a:r>
                <a:rPr lang="it-IT" sz="1800" dirty="0" err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placerat</a:t>
              </a:r>
              <a:r>
                <a:rPr lang="it-IT" sz="1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vitae </a:t>
              </a:r>
              <a:r>
                <a:rPr lang="it-IT" sz="1800" dirty="0" err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augue</a:t>
              </a:r>
              <a:r>
                <a:rPr lang="it-IT" sz="1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 </a:t>
              </a:r>
              <a:r>
                <a:rPr lang="it-IT" sz="1800" dirty="0" err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Aenean</a:t>
              </a:r>
              <a:r>
                <a:rPr lang="it-IT" sz="1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urna </a:t>
              </a:r>
              <a:r>
                <a:rPr lang="it-IT" sz="1800" dirty="0" err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nisi</a:t>
              </a:r>
              <a:r>
                <a:rPr lang="it-IT" sz="1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, porta </a:t>
              </a:r>
              <a:r>
                <a:rPr lang="it-IT" sz="1800" dirty="0" err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fringilla</a:t>
              </a:r>
              <a:r>
                <a:rPr lang="it-IT" sz="1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1800" dirty="0" err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pharetra</a:t>
              </a:r>
              <a:r>
                <a:rPr lang="it-IT" sz="1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1800" dirty="0" err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sit</a:t>
              </a:r>
              <a:r>
                <a:rPr lang="it-IT" sz="1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1800" dirty="0" err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amet</a:t>
              </a:r>
              <a:r>
                <a:rPr lang="it-IT" sz="1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, </a:t>
              </a:r>
              <a:r>
                <a:rPr lang="it-IT" sz="1800" dirty="0" err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aliquam</a:t>
              </a:r>
              <a:r>
                <a:rPr lang="it-IT" sz="1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1800" dirty="0" err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nec</a:t>
              </a:r>
              <a:r>
                <a:rPr lang="it-IT" sz="1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it-IT" sz="1800" dirty="0" err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lectus</a:t>
              </a:r>
              <a:r>
                <a:rPr lang="it-IT" sz="18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endParaRPr lang="it-IT" sz="1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7" name="CasellaDiTesto 36">
            <a:extLst>
              <a:ext uri="{FF2B5EF4-FFF2-40B4-BE49-F238E27FC236}">
                <a16:creationId xmlns:a16="http://schemas.microsoft.com/office/drawing/2014/main" id="{5DB2837C-1710-75D9-C487-6B546C5C9652}"/>
              </a:ext>
            </a:extLst>
          </p:cNvPr>
          <p:cNvSpPr txBox="1"/>
          <p:nvPr/>
        </p:nvSpPr>
        <p:spPr>
          <a:xfrm>
            <a:off x="924588" y="7615126"/>
            <a:ext cx="30550114" cy="1068102"/>
          </a:xfrm>
          <a:prstGeom prst="rect">
            <a:avLst/>
          </a:prstGeom>
          <a:noFill/>
        </p:spPr>
        <p:txBody>
          <a:bodyPr wrap="square" lIns="277708" tIns="277708" rIns="277708" bIns="231424" rtlCol="0">
            <a:spAutoFit/>
          </a:bodyPr>
          <a:lstStyle/>
          <a:p>
            <a:r>
              <a:rPr lang="it-IT" sz="3600" b="1" dirty="0" err="1">
                <a:latin typeface="Arial" panose="020B0604020202020204" pitchFamily="34" charset="0"/>
                <a:cs typeface="Arial" panose="020B0604020202020204" pitchFamily="34" charset="0"/>
              </a:rPr>
              <a:t>Authors</a:t>
            </a:r>
            <a:r>
              <a:rPr lang="it-IT" sz="3600" b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it-IT" sz="3600" dirty="0">
                <a:latin typeface="Arial" panose="020B0604020202020204" pitchFamily="34" charset="0"/>
                <a:cs typeface="Arial" panose="020B0604020202020204" pitchFamily="34" charset="0"/>
              </a:rPr>
              <a:t> Jane </a:t>
            </a:r>
            <a:r>
              <a:rPr lang="it-IT" sz="3600" dirty="0" err="1">
                <a:latin typeface="Arial" panose="020B0604020202020204" pitchFamily="34" charset="0"/>
                <a:cs typeface="Arial" panose="020B0604020202020204" pitchFamily="34" charset="0"/>
              </a:rPr>
              <a:t>Doe</a:t>
            </a:r>
            <a:r>
              <a:rPr lang="it-IT" sz="3600" dirty="0">
                <a:latin typeface="Arial" panose="020B0604020202020204" pitchFamily="34" charset="0"/>
                <a:cs typeface="Arial" panose="020B0604020202020204" pitchFamily="34" charset="0"/>
              </a:rPr>
              <a:t>, John Smith</a:t>
            </a:r>
          </a:p>
        </p:txBody>
      </p:sp>
      <p:pic>
        <p:nvPicPr>
          <p:cNvPr id="25" name="Immagine 24">
            <a:extLst>
              <a:ext uri="{FF2B5EF4-FFF2-40B4-BE49-F238E27FC236}">
                <a16:creationId xmlns:a16="http://schemas.microsoft.com/office/drawing/2014/main" id="{5F29FA17-5184-7E08-91B2-06A5B24663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4590" y="44360037"/>
            <a:ext cx="2333519" cy="1226683"/>
          </a:xfrm>
          <a:prstGeom prst="rect">
            <a:avLst/>
          </a:prstGeom>
        </p:spPr>
      </p:pic>
      <p:sp>
        <p:nvSpPr>
          <p:cNvPr id="38" name="CasellaDiTesto 37">
            <a:extLst>
              <a:ext uri="{FF2B5EF4-FFF2-40B4-BE49-F238E27FC236}">
                <a16:creationId xmlns:a16="http://schemas.microsoft.com/office/drawing/2014/main" id="{61D04B64-08EB-5A9A-E5EC-B54BF94EFE5B}"/>
              </a:ext>
            </a:extLst>
          </p:cNvPr>
          <p:cNvSpPr txBox="1"/>
          <p:nvPr/>
        </p:nvSpPr>
        <p:spPr>
          <a:xfrm>
            <a:off x="3657933" y="44676598"/>
            <a:ext cx="25586647" cy="9884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US" sz="2829" dirty="0">
                <a:latin typeface="Arial" panose="020B0604020202020204" pitchFamily="34" charset="0"/>
                <a:cs typeface="Arial" panose="020B0604020202020204" pitchFamily="34" charset="0"/>
              </a:rPr>
              <a:t>38</a:t>
            </a:r>
            <a:r>
              <a:rPr lang="en-US" sz="2829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sz="2829" dirty="0">
                <a:latin typeface="Arial" panose="020B0604020202020204" pitchFamily="34" charset="0"/>
                <a:cs typeface="Arial" panose="020B0604020202020204" pitchFamily="34" charset="0"/>
              </a:rPr>
              <a:t> Workshop of the European Helicobacter and Microbiota Study Group</a:t>
            </a:r>
          </a:p>
          <a:p>
            <a:pPr fontAlgn="base"/>
            <a:r>
              <a:rPr lang="en-US" sz="2994" dirty="0">
                <a:latin typeface="Arial" panose="020B0604020202020204" pitchFamily="34" charset="0"/>
                <a:cs typeface="Arial" panose="020B0604020202020204" pitchFamily="34" charset="0"/>
              </a:rPr>
              <a:t>September 11 - 13, 2025  |  Rome, Italy</a:t>
            </a:r>
          </a:p>
        </p:txBody>
      </p:sp>
    </p:spTree>
    <p:extLst>
      <p:ext uri="{BB962C8B-B14F-4D97-AF65-F5344CB8AC3E}">
        <p14:creationId xmlns:p14="http://schemas.microsoft.com/office/powerpoint/2010/main" val="257282379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76</TotalTime>
  <Words>1330</Words>
  <Application>Microsoft Office PowerPoint</Application>
  <PresentationFormat>Personalizzato</PresentationFormat>
  <Paragraphs>19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SimonePC</dc:creator>
  <cp:lastModifiedBy>SimonePC</cp:lastModifiedBy>
  <cp:revision>17</cp:revision>
  <dcterms:created xsi:type="dcterms:W3CDTF">2025-01-27T14:02:29Z</dcterms:created>
  <dcterms:modified xsi:type="dcterms:W3CDTF">2025-07-31T11:19:22Z</dcterms:modified>
</cp:coreProperties>
</file>