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32399288" cy="46799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8" userDrawn="1">
          <p15:clr>
            <a:srgbClr val="A4A3A4"/>
          </p15:clr>
        </p15:guide>
        <p15:guide id="2" pos="582" userDrawn="1">
          <p15:clr>
            <a:srgbClr val="A4A3A4"/>
          </p15:clr>
        </p15:guide>
        <p15:guide id="3" pos="19827" userDrawn="1">
          <p15:clr>
            <a:srgbClr val="A4A3A4"/>
          </p15:clr>
        </p15:guide>
        <p15:guide id="4" orient="horz" pos="28892" userDrawn="1">
          <p15:clr>
            <a:srgbClr val="A4A3A4"/>
          </p15:clr>
        </p15:guide>
        <p15:guide id="5" pos="6152" userDrawn="1">
          <p15:clr>
            <a:srgbClr val="A4A3A4"/>
          </p15:clr>
        </p15:guide>
        <p15:guide id="6" orient="horz" pos="279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-288" y="36"/>
      </p:cViewPr>
      <p:guideLst>
        <p:guide orient="horz" pos="588"/>
        <p:guide pos="582"/>
        <p:guide pos="19827"/>
        <p:guide orient="horz" pos="28892"/>
        <p:guide pos="6152"/>
        <p:guide orient="horz" pos="279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659088"/>
            <a:ext cx="27539395" cy="16293159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4580574"/>
            <a:ext cx="24299466" cy="11299043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98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377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491640"/>
            <a:ext cx="6986096" cy="396604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491640"/>
            <a:ext cx="20553298" cy="396604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212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28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1667389"/>
            <a:ext cx="27944386" cy="19467289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31318846"/>
            <a:ext cx="27944386" cy="10237387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76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2458200"/>
            <a:ext cx="13769697" cy="296938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2458200"/>
            <a:ext cx="13769697" cy="296938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2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491650"/>
            <a:ext cx="27944386" cy="904574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1472381"/>
            <a:ext cx="13706415" cy="562243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7094818"/>
            <a:ext cx="13706415" cy="2514390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1472381"/>
            <a:ext cx="13773917" cy="562243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7094818"/>
            <a:ext cx="13773917" cy="2514390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17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05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0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19967"/>
            <a:ext cx="10449614" cy="10919883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738272"/>
            <a:ext cx="16402140" cy="33257978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39850"/>
            <a:ext cx="10449614" cy="26010559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542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19967"/>
            <a:ext cx="10449614" cy="10919883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738272"/>
            <a:ext cx="16402140" cy="33257978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39850"/>
            <a:ext cx="10449614" cy="26010559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270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491650"/>
            <a:ext cx="27944386" cy="9045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2458200"/>
            <a:ext cx="27944386" cy="29693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3376214"/>
            <a:ext cx="728984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34D3B-9243-4531-A909-1071DBEE31EC}" type="datetimeFigureOut">
              <a:rPr lang="it-IT" smtClean="0"/>
              <a:t>11/08/2025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3376214"/>
            <a:ext cx="1093476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3376214"/>
            <a:ext cx="728984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2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357713-1DB9-1A99-88EC-A3D1BFC37B23}"/>
              </a:ext>
            </a:extLst>
          </p:cNvPr>
          <p:cNvSpPr txBox="1"/>
          <p:nvPr/>
        </p:nvSpPr>
        <p:spPr>
          <a:xfrm>
            <a:off x="924588" y="9173274"/>
            <a:ext cx="30550112" cy="7729712"/>
          </a:xfrm>
          <a:prstGeom prst="rect">
            <a:avLst/>
          </a:prstGeom>
          <a:solidFill>
            <a:schemeClr val="accent5">
              <a:lumMod val="20000"/>
              <a:lumOff val="80000"/>
              <a:alpha val="53000"/>
            </a:schemeClr>
          </a:solidFill>
        </p:spPr>
        <p:txBody>
          <a:bodyPr wrap="square" lIns="462847" tIns="323993" rIns="462847" bIns="323993" rtlCol="0">
            <a:spAutoFit/>
          </a:bodyPr>
          <a:lstStyle/>
          <a:p>
            <a:r>
              <a:rPr lang="it-IT" sz="7714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 algn="just">
              <a:spcAft>
                <a:spcPts val="1446"/>
              </a:spcAft>
            </a:pP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1363E7-3752-2402-EE25-C6B6FC78DB42}"/>
              </a:ext>
            </a:extLst>
          </p:cNvPr>
          <p:cNvSpPr txBox="1"/>
          <p:nvPr/>
        </p:nvSpPr>
        <p:spPr>
          <a:xfrm>
            <a:off x="924587" y="2934468"/>
            <a:ext cx="30550116" cy="476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text sample:</a:t>
            </a:r>
            <a:r>
              <a:rPr lang="it-IT" sz="925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Donec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turpis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eros, viverra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lectus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egestas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pellentesque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justo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154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text sample: sed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5143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0CD6B73-2D01-C370-1E1C-9DE524DFD593}"/>
              </a:ext>
            </a:extLst>
          </p:cNvPr>
          <p:cNvSpPr txBox="1"/>
          <p:nvPr/>
        </p:nvSpPr>
        <p:spPr>
          <a:xfrm>
            <a:off x="924590" y="1027693"/>
            <a:ext cx="30550114" cy="106810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77708" tIns="277708" rIns="277708" bIns="231424" rtlCol="0">
            <a:spAutoFit/>
          </a:bodyPr>
          <a:lstStyle/>
          <a:p>
            <a:r>
              <a:rPr lang="it-IT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</a:t>
            </a:r>
            <a:r>
              <a:rPr lang="it-IT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(Your </a:t>
            </a:r>
            <a:r>
              <a:rPr lang="it-IT" sz="3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</a:t>
            </a:r>
            <a:r>
              <a:rPr lang="it-IT" sz="3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6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it-IT" sz="36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it-IT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8917342-CF68-AF21-9718-2D26AEDD08D6}"/>
              </a:ext>
            </a:extLst>
          </p:cNvPr>
          <p:cNvSpPr txBox="1"/>
          <p:nvPr/>
        </p:nvSpPr>
        <p:spPr>
          <a:xfrm>
            <a:off x="9766300" y="17393032"/>
            <a:ext cx="20510295" cy="23430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714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Text</a:t>
            </a:r>
          </a:p>
          <a:p>
            <a:pPr algn="just">
              <a:spcAft>
                <a:spcPts val="1446"/>
              </a:spcAft>
            </a:pP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endParaRPr lang="it-IT" sz="3086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9441EC1-E00B-AC61-650A-CBF9D8A1719B}"/>
              </a:ext>
            </a:extLst>
          </p:cNvPr>
          <p:cNvGrpSpPr/>
          <p:nvPr/>
        </p:nvGrpSpPr>
        <p:grpSpPr>
          <a:xfrm>
            <a:off x="1498356" y="17833083"/>
            <a:ext cx="7661107" cy="11605463"/>
            <a:chOff x="1719772" y="15848390"/>
            <a:chExt cx="7661107" cy="11605463"/>
          </a:xfrm>
        </p:grpSpPr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9A58D6C5-B938-F0F8-965E-2701A8F59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 rot="5400000">
              <a:off x="444363" y="17123799"/>
              <a:ext cx="10211926" cy="7661107"/>
            </a:xfrm>
            <a:prstGeom prst="rect">
              <a:avLst/>
            </a:prstGeom>
          </p:spPr>
        </p:pic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7597669E-0A44-0D79-AB3D-8279C7A284BE}"/>
                </a:ext>
              </a:extLst>
            </p:cNvPr>
            <p:cNvSpPr txBox="1"/>
            <p:nvPr/>
          </p:nvSpPr>
          <p:spPr>
            <a:xfrm>
              <a:off x="1719772" y="26253524"/>
              <a:ext cx="7661107" cy="1200329"/>
            </a:xfrm>
            <a:prstGeom prst="rect">
              <a:avLst/>
            </a:prstGeom>
            <a:noFill/>
            <a:ln w="44450" cmpd="sng">
              <a:solidFill>
                <a:schemeClr val="accent5">
                  <a:lumMod val="40000"/>
                  <a:lumOff val="60000"/>
                </a:schemeClr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Image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caption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sample: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Loremp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ipsum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sit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amet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pulvinar commodo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sapien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efficitur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velit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et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efficitur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nibh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nibh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vel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neque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Quisque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vel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est.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enim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massa, commodo 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eleifend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placerat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vitae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augue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Aenean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urna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nisi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porta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fringilla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pharetra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amet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aliquam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lectus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it-IT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DB2837C-1710-75D9-C487-6B546C5C9652}"/>
              </a:ext>
            </a:extLst>
          </p:cNvPr>
          <p:cNvSpPr txBox="1"/>
          <p:nvPr/>
        </p:nvSpPr>
        <p:spPr>
          <a:xfrm>
            <a:off x="924588" y="7615126"/>
            <a:ext cx="30550114" cy="1068102"/>
          </a:xfrm>
          <a:prstGeom prst="rect">
            <a:avLst/>
          </a:prstGeom>
          <a:noFill/>
        </p:spPr>
        <p:txBody>
          <a:bodyPr wrap="square" lIns="277708" tIns="277708" rIns="277708" bIns="231424" rtlCol="0">
            <a:spAutoFit/>
          </a:bodyPr>
          <a:lstStyle/>
          <a:p>
            <a:r>
              <a:rPr lang="it-IT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Jane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Doe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, John Smith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F29FA17-5184-7E08-91B2-06A5B2466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90" y="44360037"/>
            <a:ext cx="2333519" cy="1226683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D04B64-08EB-5A9A-E5EC-B54BF94EFE5B}"/>
              </a:ext>
            </a:extLst>
          </p:cNvPr>
          <p:cNvSpPr txBox="1"/>
          <p:nvPr/>
        </p:nvSpPr>
        <p:spPr>
          <a:xfrm>
            <a:off x="3657933" y="44676598"/>
            <a:ext cx="25586647" cy="98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29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r>
              <a:rPr lang="en-US" sz="2829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29" dirty="0">
                <a:latin typeface="Arial" panose="020B0604020202020204" pitchFamily="34" charset="0"/>
                <a:cs typeface="Arial" panose="020B0604020202020204" pitchFamily="34" charset="0"/>
              </a:rPr>
              <a:t> Workshop of the European Helicobacter and Microbiota Study Group</a:t>
            </a:r>
          </a:p>
          <a:p>
            <a:pPr fontAlgn="base"/>
            <a:r>
              <a:rPr lang="en-US" sz="2994" dirty="0">
                <a:latin typeface="Arial" panose="020B0604020202020204" pitchFamily="34" charset="0"/>
                <a:cs typeface="Arial" panose="020B0604020202020204" pitchFamily="34" charset="0"/>
              </a:rPr>
              <a:t>September 11 - 13, 2025  |  Rome, Italy</a:t>
            </a:r>
          </a:p>
        </p:txBody>
      </p:sp>
    </p:spTree>
    <p:extLst>
      <p:ext uri="{BB962C8B-B14F-4D97-AF65-F5344CB8AC3E}">
        <p14:creationId xmlns:p14="http://schemas.microsoft.com/office/powerpoint/2010/main" val="25728237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</TotalTime>
  <Words>1334</Words>
  <Application>Microsoft Office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SimonePC</dc:creator>
  <cp:lastModifiedBy>SimonePC</cp:lastModifiedBy>
  <cp:revision>18</cp:revision>
  <dcterms:created xsi:type="dcterms:W3CDTF">2025-01-27T14:02:29Z</dcterms:created>
  <dcterms:modified xsi:type="dcterms:W3CDTF">2025-08-11T08:13:58Z</dcterms:modified>
</cp:coreProperties>
</file>