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2" userDrawn="1">
          <p15:clr>
            <a:srgbClr val="A4A3A4"/>
          </p15:clr>
        </p15:guide>
        <p15:guide id="2" pos="453" userDrawn="1">
          <p15:clr>
            <a:srgbClr val="A4A3A4"/>
          </p15:clr>
        </p15:guide>
        <p15:guide id="3" pos="15421" userDrawn="1">
          <p15:clr>
            <a:srgbClr val="A4A3A4"/>
          </p15:clr>
        </p15:guide>
        <p15:guide id="4" orient="horz" pos="22225" userDrawn="1">
          <p15:clr>
            <a:srgbClr val="A4A3A4"/>
          </p15:clr>
        </p15:guide>
        <p15:guide id="5" pos="4785" userDrawn="1">
          <p15:clr>
            <a:srgbClr val="A4A3A4"/>
          </p15:clr>
        </p15:guide>
        <p15:guide id="6" orient="horz" pos="21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77" d="100"/>
          <a:sy n="77" d="100"/>
        </p:scale>
        <p:origin x="18" y="54"/>
      </p:cViewPr>
      <p:guideLst>
        <p:guide orient="horz" pos="452"/>
        <p:guide pos="453"/>
        <p:guide pos="15421"/>
        <p:guide orient="horz" pos="22225"/>
        <p:guide pos="4785"/>
        <p:guide orient="horz" pos="214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64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51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57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910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7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0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21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09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9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948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85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15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357713-1DB9-1A99-88EC-A3D1BFC37B23}"/>
              </a:ext>
            </a:extLst>
          </p:cNvPr>
          <p:cNvSpPr txBox="1"/>
          <p:nvPr/>
        </p:nvSpPr>
        <p:spPr>
          <a:xfrm>
            <a:off x="719136" y="6934600"/>
            <a:ext cx="23761697" cy="4207370"/>
          </a:xfrm>
          <a:prstGeom prst="rect">
            <a:avLst/>
          </a:prstGeom>
          <a:solidFill>
            <a:schemeClr val="accent5">
              <a:lumMod val="20000"/>
              <a:lumOff val="80000"/>
              <a:alpha val="53000"/>
            </a:schemeClr>
          </a:solidFill>
        </p:spPr>
        <p:txBody>
          <a:bodyPr wrap="square" lIns="360000" tIns="252000" rIns="360000" bIns="252000" rtlCol="0">
            <a:spAutoFit/>
          </a:bodyPr>
          <a:lstStyle/>
          <a:p>
            <a:r>
              <a:rPr lang="it-IT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 algn="just">
              <a:spcAft>
                <a:spcPts val="1125"/>
              </a:spcAft>
            </a:pP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1363E7-3752-2402-EE25-C6B6FC78DB42}"/>
              </a:ext>
            </a:extLst>
          </p:cNvPr>
          <p:cNvSpPr txBox="1"/>
          <p:nvPr/>
        </p:nvSpPr>
        <p:spPr>
          <a:xfrm>
            <a:off x="719138" y="2082093"/>
            <a:ext cx="237617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text sample:</a:t>
            </a:r>
            <a:r>
              <a:rPr lang="it-IT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Donec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turpis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eros, viverra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lectus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egestas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pellentesque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justo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text sample: sed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0CD6B73-2D01-C370-1E1C-9DE524DFD593}"/>
              </a:ext>
            </a:extLst>
          </p:cNvPr>
          <p:cNvSpPr txBox="1"/>
          <p:nvPr/>
        </p:nvSpPr>
        <p:spPr>
          <a:xfrm>
            <a:off x="719137" y="717550"/>
            <a:ext cx="23761699" cy="8307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16000" tIns="216000" rIns="216000" bIns="180000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</a:t>
            </a:r>
            <a:r>
              <a:rPr lang="it-IT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(Your </a:t>
            </a:r>
            <a:r>
              <a:rPr lang="it-IT" sz="28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lang="it-IT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8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it-IT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2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8917342-CF68-AF21-9718-2D26AEDD08D6}"/>
              </a:ext>
            </a:extLst>
          </p:cNvPr>
          <p:cNvSpPr txBox="1"/>
          <p:nvPr/>
        </p:nvSpPr>
        <p:spPr>
          <a:xfrm>
            <a:off x="7909560" y="11908145"/>
            <a:ext cx="15952787" cy="19361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Text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endParaRPr lang="it-IT" sz="24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9A58D6C5-B938-F0F8-965E-2701A8F59F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5400000">
            <a:off x="345622" y="13118471"/>
            <a:ext cx="7942776" cy="5958764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597669E-0A44-0D79-AB3D-8279C7A284BE}"/>
              </a:ext>
            </a:extLst>
          </p:cNvPr>
          <p:cNvSpPr txBox="1"/>
          <p:nvPr/>
        </p:nvSpPr>
        <p:spPr>
          <a:xfrm>
            <a:off x="1337628" y="20219516"/>
            <a:ext cx="5958764" cy="954107"/>
          </a:xfrm>
          <a:prstGeom prst="rect">
            <a:avLst/>
          </a:prstGeom>
          <a:noFill/>
          <a:ln w="44450" cmpd="sng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sample: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Loremp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pulvinar commodo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DB2837C-1710-75D9-C487-6B546C5C9652}"/>
              </a:ext>
            </a:extLst>
          </p:cNvPr>
          <p:cNvSpPr txBox="1"/>
          <p:nvPr/>
        </p:nvSpPr>
        <p:spPr>
          <a:xfrm>
            <a:off x="719136" y="5722681"/>
            <a:ext cx="23761699" cy="830754"/>
          </a:xfrm>
          <a:prstGeom prst="rect">
            <a:avLst/>
          </a:prstGeom>
          <a:noFill/>
        </p:spPr>
        <p:txBody>
          <a:bodyPr wrap="square" lIns="216000" tIns="216000" rIns="216000" bIns="180000" rtlCol="0">
            <a:spAutoFit/>
          </a:bodyPr>
          <a:lstStyle/>
          <a:p>
            <a:r>
              <a:rPr lang="it-IT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Jane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Doe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John Smith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F29FA17-5184-7E08-91B2-06A5B2466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34302654"/>
            <a:ext cx="1814997" cy="954107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D04B64-08EB-5A9A-E5EC-B54BF94EFE5B}"/>
              </a:ext>
            </a:extLst>
          </p:cNvPr>
          <p:cNvSpPr txBox="1"/>
          <p:nvPr/>
        </p:nvSpPr>
        <p:spPr>
          <a:xfrm>
            <a:off x="2845116" y="34548875"/>
            <a:ext cx="19901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r>
              <a:rPr lang="en-US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Workshop of the European Helicobacter and Microbiota Study Group</a:t>
            </a:r>
          </a:p>
          <a:p>
            <a:pPr fontAlgn="base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September 11 - 13, 2025  |  Rome, Italy</a:t>
            </a:r>
          </a:p>
        </p:txBody>
      </p:sp>
    </p:spTree>
    <p:extLst>
      <p:ext uri="{BB962C8B-B14F-4D97-AF65-F5344CB8AC3E}">
        <p14:creationId xmlns:p14="http://schemas.microsoft.com/office/powerpoint/2010/main" val="25728237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</TotalTime>
  <Words>1334</Words>
  <Application>Microsoft Office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SimonePC</dc:creator>
  <cp:lastModifiedBy>SimonePC</cp:lastModifiedBy>
  <cp:revision>16</cp:revision>
  <dcterms:created xsi:type="dcterms:W3CDTF">2025-01-27T14:02:29Z</dcterms:created>
  <dcterms:modified xsi:type="dcterms:W3CDTF">2025-08-11T08:13:21Z</dcterms:modified>
</cp:coreProperties>
</file>